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12192000"/>
  <p:embeddedFontLst>
    <p:embeddedFont>
      <p:font typeface="Noto Sans SC" panose="020B0604020202020204" charset="-128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351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9A4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51000" y="3228340"/>
            <a:ext cx="5850890" cy="418465"/>
          </a:xfrm>
          <a:prstGeom prst="roundRect">
            <a:avLst>
              <a:gd name="adj" fmla="val 50000"/>
            </a:avLst>
          </a:prstGeom>
          <a:solidFill>
            <a:srgbClr val="93FF7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1651000" y="3228340"/>
            <a:ext cx="5850890" cy="4184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0:06-d2nf6hh8bjvh7rlj035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32973" y="1149267"/>
            <a:ext cx="9363047" cy="45039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18285" y="1442720"/>
            <a:ext cx="6096000" cy="8076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Khám Phá Chính Tôi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614285" y="3583305"/>
            <a:ext cx="1419225" cy="1419225"/>
          </a:xfrm>
          <a:prstGeom prst="ellipse">
            <a:avLst/>
          </a:prstGeom>
          <a:solidFill>
            <a:srgbClr val="FCEC7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614285" y="3583305"/>
            <a:ext cx="1419225" cy="14192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769110" y="3266440"/>
            <a:ext cx="1898015" cy="269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Kimi AI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918710" y="3266440"/>
            <a:ext cx="2336165" cy="269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2025/08/05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00125" y="635"/>
            <a:ext cx="164465" cy="5144770"/>
          </a:xfrm>
          <a:prstGeom prst="rect">
            <a:avLst/>
          </a:prstGeom>
          <a:solidFill>
            <a:srgbClr val="0D0D0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00125" y="635"/>
            <a:ext cx="164465" cy="51447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048000" y="5288280"/>
            <a:ext cx="3048635" cy="1569720"/>
          </a:xfrm>
          <a:prstGeom prst="rect">
            <a:avLst/>
          </a:prstGeom>
          <a:solidFill>
            <a:srgbClr val="7030A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3048000" y="5288280"/>
            <a:ext cx="3048635" cy="1569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0" y="5634355"/>
            <a:ext cx="3048635" cy="1223010"/>
          </a:xfrm>
          <a:prstGeom prst="rect">
            <a:avLst/>
          </a:prstGeom>
          <a:solidFill>
            <a:srgbClr val="7030A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0" y="5634355"/>
            <a:ext cx="3048635" cy="1223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097270" y="4383405"/>
            <a:ext cx="6094730" cy="2473960"/>
          </a:xfrm>
          <a:prstGeom prst="rect">
            <a:avLst/>
          </a:prstGeom>
          <a:solidFill>
            <a:srgbClr val="7030A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097270" y="4383405"/>
            <a:ext cx="6094730" cy="2473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0" y="5628005"/>
            <a:ext cx="12192000" cy="146050"/>
          </a:xfrm>
          <a:prstGeom prst="rect">
            <a:avLst/>
          </a:prstGeom>
          <a:solidFill>
            <a:srgbClr val="0D0D0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0" y="5628005"/>
            <a:ext cx="12192000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3048635" y="5145405"/>
            <a:ext cx="9143365" cy="146050"/>
          </a:xfrm>
          <a:prstGeom prst="rect">
            <a:avLst/>
          </a:prstGeom>
          <a:solidFill>
            <a:srgbClr val="0D0D0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3048635" y="5145405"/>
            <a:ext cx="9143365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 rot="5400000">
            <a:off x="5464810" y="4934585"/>
            <a:ext cx="1409065" cy="146050"/>
          </a:xfrm>
          <a:prstGeom prst="rect">
            <a:avLst/>
          </a:prstGeom>
          <a:solidFill>
            <a:srgbClr val="0D0D0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 rot="5400000">
            <a:off x="5464810" y="4934585"/>
            <a:ext cx="1409065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 rot="5400000">
            <a:off x="2265045" y="5928995"/>
            <a:ext cx="1713230" cy="146050"/>
          </a:xfrm>
          <a:prstGeom prst="rect">
            <a:avLst/>
          </a:prstGeom>
          <a:solidFill>
            <a:srgbClr val="0D0D0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 rot="5400000">
            <a:off x="2265045" y="5928995"/>
            <a:ext cx="1713230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9509760" y="1137920"/>
            <a:ext cx="1480820" cy="3132455"/>
          </a:xfrm>
          <a:custGeom>
            <a:avLst/>
            <a:gdLst/>
            <a:ahLst/>
            <a:cxnLst/>
            <a:rect l="l" t="t" r="r" b="b"/>
            <a:pathLst>
              <a:path w="1480820" h="3132455">
                <a:moveTo>
                  <a:pt x="870585" y="0"/>
                </a:moveTo>
                <a:lnTo>
                  <a:pt x="1477010" y="0"/>
                </a:lnTo>
                <a:lnTo>
                  <a:pt x="1480820" y="3124835"/>
                </a:lnTo>
                <a:lnTo>
                  <a:pt x="0" y="3132455"/>
                </a:lnTo>
                <a:lnTo>
                  <a:pt x="870585" y="2251075"/>
                </a:lnTo>
                <a:lnTo>
                  <a:pt x="870585" y="0"/>
                </a:lnTo>
                <a:close/>
              </a:path>
            </a:pathLst>
          </a:custGeom>
          <a:solidFill>
            <a:srgbClr val="93FF7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4"/>
          <p:cNvSpPr/>
          <p:nvPr/>
        </p:nvSpPr>
        <p:spPr>
          <a:xfrm>
            <a:off x="9509760" y="1137920"/>
            <a:ext cx="1480820" cy="3132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10638155" y="3585845"/>
            <a:ext cx="352425" cy="68072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36D57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6"/>
          <p:cNvSpPr/>
          <p:nvPr/>
        </p:nvSpPr>
        <p:spPr>
          <a:xfrm>
            <a:off x="10638155" y="3585845"/>
            <a:ext cx="352425" cy="680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10638155" y="2922905"/>
            <a:ext cx="352425" cy="68072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36D57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8"/>
          <p:cNvSpPr/>
          <p:nvPr/>
        </p:nvSpPr>
        <p:spPr>
          <a:xfrm>
            <a:off x="10638155" y="2922905"/>
            <a:ext cx="352425" cy="680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10638155" y="2242185"/>
            <a:ext cx="352425" cy="68072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36D57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0"/>
          <p:cNvSpPr/>
          <p:nvPr/>
        </p:nvSpPr>
        <p:spPr>
          <a:xfrm>
            <a:off x="10638155" y="2242185"/>
            <a:ext cx="352425" cy="680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10638155" y="1136015"/>
            <a:ext cx="352425" cy="1125855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36D57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2"/>
          <p:cNvSpPr/>
          <p:nvPr/>
        </p:nvSpPr>
        <p:spPr>
          <a:xfrm>
            <a:off x="10638155" y="1136015"/>
            <a:ext cx="352425" cy="11258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6097270" y="4264025"/>
            <a:ext cx="6095365" cy="146050"/>
          </a:xfrm>
          <a:prstGeom prst="rect">
            <a:avLst/>
          </a:prstGeom>
          <a:solidFill>
            <a:srgbClr val="0D0D0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4"/>
          <p:cNvSpPr/>
          <p:nvPr/>
        </p:nvSpPr>
        <p:spPr>
          <a:xfrm>
            <a:off x="6097270" y="4264025"/>
            <a:ext cx="6095365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38" name="Image 1" descr="https://kimi-img.moonshot.cn/pub/slides/slides_tmpl/image/25-08-27-20:00:06-d2nf6hh8bjvh7rlj034g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6670" y="1423670"/>
            <a:ext cx="2600325" cy="1971675"/>
          </a:xfrm>
          <a:prstGeom prst="rect">
            <a:avLst/>
          </a:prstGeom>
        </p:spPr>
      </p:pic>
      <p:pic>
        <p:nvPicPr>
          <p:cNvPr id="39" name="Image 2" descr="https://kimi-img.moonshot.cn/pub/slides/slides_tmpl/image/25-08-27-20:00:06-d2nf6hh8bjvh7rlj0330.sv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30550" y="5182870"/>
            <a:ext cx="3030220" cy="548005"/>
          </a:xfrm>
          <a:prstGeom prst="rect">
            <a:avLst/>
          </a:prstGeom>
        </p:spPr>
      </p:pic>
      <p:pic>
        <p:nvPicPr>
          <p:cNvPr id="40" name="Image 3" descr="https://kimi-img.moonshot.cn/pub/slides/slides_tmpl/image/25-08-27-20:00:06-d2nf6hh8bjvh7rlj033g.sv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36370" y="3733800"/>
            <a:ext cx="4178935" cy="543560"/>
          </a:xfrm>
          <a:prstGeom prst="rect">
            <a:avLst/>
          </a:prstGeom>
        </p:spPr>
      </p:pic>
      <p:pic>
        <p:nvPicPr>
          <p:cNvPr id="41" name="Image 4" descr="https://kimi-img.moonshot.cn/pub/slides/slides_tmpl/image/25-08-27-20:00:06-d2nf6hh8bjvh7rlj0340.sv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2500" y="5738495"/>
            <a:ext cx="6398260" cy="1050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solidFill>
            <a:srgbClr val="7030A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392555" y="648335"/>
            <a:ext cx="9420225" cy="4582795"/>
          </a:xfrm>
          <a:custGeom>
            <a:avLst/>
            <a:gdLst/>
            <a:ahLst/>
            <a:cxnLst/>
            <a:rect l="l" t="t" r="r" b="b"/>
            <a:pathLst>
              <a:path w="9420225" h="4582795">
                <a:moveTo>
                  <a:pt x="0" y="4582795"/>
                </a:moveTo>
                <a:lnTo>
                  <a:pt x="9420225" y="4582795"/>
                </a:lnTo>
                <a:lnTo>
                  <a:pt x="4754245" y="0"/>
                </a:lnTo>
              </a:path>
            </a:pathLst>
          </a:custGeom>
          <a:solidFill>
            <a:srgbClr val="36D579"/>
          </a:solidFill>
          <a:ln w="381000">
            <a:solidFill>
              <a:srgbClr val="002E3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392555" y="648335"/>
            <a:ext cx="9420225" cy="4582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601595" y="1207135"/>
            <a:ext cx="2887345" cy="2887345"/>
          </a:xfrm>
          <a:prstGeom prst="ellipse">
            <a:avLst/>
          </a:prstGeom>
          <a:solidFill>
            <a:srgbClr val="36D57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2601595" y="1207135"/>
            <a:ext cx="2887345" cy="28873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68120" y="2028825"/>
            <a:ext cx="9255760" cy="19305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15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（01）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428875" y="4151630"/>
            <a:ext cx="7260590" cy="5383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Giới thiệu chung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160010" y="1744980"/>
            <a:ext cx="1885315" cy="4736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02E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 -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8-27-20:00:06-d2nf6hh8bjvh7rlj038g.png"/>
          <p:cNvPicPr>
            <a:picLocks noChangeAspect="1"/>
          </p:cNvPicPr>
          <p:nvPr/>
        </p:nvPicPr>
        <p:blipFill>
          <a:blip r:embed="rId3"/>
          <a:srcRect l="73430" t="64522" r="12741" b="21650"/>
          <a:stretch/>
        </p:blipFill>
        <p:spPr>
          <a:xfrm>
            <a:off x="1101090" y="1064895"/>
            <a:ext cx="2962910" cy="2962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solidFill>
            <a:srgbClr val="7030A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392555" y="648335"/>
            <a:ext cx="9420225" cy="4582795"/>
          </a:xfrm>
          <a:custGeom>
            <a:avLst/>
            <a:gdLst/>
            <a:ahLst/>
            <a:cxnLst/>
            <a:rect l="l" t="t" r="r" b="b"/>
            <a:pathLst>
              <a:path w="9420225" h="4582795">
                <a:moveTo>
                  <a:pt x="0" y="4582795"/>
                </a:moveTo>
                <a:lnTo>
                  <a:pt x="9420225" y="4582795"/>
                </a:lnTo>
                <a:lnTo>
                  <a:pt x="4754245" y="0"/>
                </a:lnTo>
              </a:path>
            </a:pathLst>
          </a:custGeom>
          <a:solidFill>
            <a:srgbClr val="36D579"/>
          </a:solidFill>
          <a:ln w="381000">
            <a:solidFill>
              <a:srgbClr val="002E3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392555" y="648335"/>
            <a:ext cx="9420225" cy="4582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601595" y="1207135"/>
            <a:ext cx="2887345" cy="2887345"/>
          </a:xfrm>
          <a:prstGeom prst="ellipse">
            <a:avLst/>
          </a:prstGeom>
          <a:solidFill>
            <a:srgbClr val="36D57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2601595" y="1207135"/>
            <a:ext cx="2887345" cy="28873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68120" y="2028825"/>
            <a:ext cx="9255760" cy="19305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15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（02）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428875" y="4151630"/>
            <a:ext cx="7260590" cy="5383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Hành trình học tập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160010" y="1744980"/>
            <a:ext cx="1885315" cy="4736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02E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 -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8-27-20:00:06-d2nf6hh8bjvh7rlj038g.png"/>
          <p:cNvPicPr>
            <a:picLocks noChangeAspect="1"/>
          </p:cNvPicPr>
          <p:nvPr/>
        </p:nvPicPr>
        <p:blipFill>
          <a:blip r:embed="rId3"/>
          <a:srcRect l="73430" t="64522" r="12741" b="21650"/>
          <a:stretch/>
        </p:blipFill>
        <p:spPr>
          <a:xfrm>
            <a:off x="1101090" y="1064895"/>
            <a:ext cx="2962910" cy="2962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solidFill>
            <a:srgbClr val="7030A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392555" y="648335"/>
            <a:ext cx="9420225" cy="4582795"/>
          </a:xfrm>
          <a:custGeom>
            <a:avLst/>
            <a:gdLst/>
            <a:ahLst/>
            <a:cxnLst/>
            <a:rect l="l" t="t" r="r" b="b"/>
            <a:pathLst>
              <a:path w="9420225" h="4582795">
                <a:moveTo>
                  <a:pt x="0" y="4582795"/>
                </a:moveTo>
                <a:lnTo>
                  <a:pt x="9420225" y="4582795"/>
                </a:lnTo>
                <a:lnTo>
                  <a:pt x="4754245" y="0"/>
                </a:lnTo>
              </a:path>
            </a:pathLst>
          </a:custGeom>
          <a:solidFill>
            <a:srgbClr val="36D579"/>
          </a:solidFill>
          <a:ln w="381000">
            <a:solidFill>
              <a:srgbClr val="002E3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392555" y="648335"/>
            <a:ext cx="9420225" cy="4582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601595" y="1207135"/>
            <a:ext cx="2887345" cy="2887345"/>
          </a:xfrm>
          <a:prstGeom prst="ellipse">
            <a:avLst/>
          </a:prstGeom>
          <a:solidFill>
            <a:srgbClr val="36D57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2601595" y="1207135"/>
            <a:ext cx="2887345" cy="28873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68120" y="2028825"/>
            <a:ext cx="9255760" cy="19305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15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（03）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428875" y="4151630"/>
            <a:ext cx="7260590" cy="5383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Kinh nghiệm &amp; kỹ năng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160010" y="1744980"/>
            <a:ext cx="1885315" cy="4736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02E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 -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8-27-20:00:06-d2nf6hh8bjvh7rlj038g.png"/>
          <p:cNvPicPr>
            <a:picLocks noChangeAspect="1"/>
          </p:cNvPicPr>
          <p:nvPr/>
        </p:nvPicPr>
        <p:blipFill>
          <a:blip r:embed="rId3"/>
          <a:srcRect l="73430" t="64522" r="12741" b="21650"/>
          <a:stretch/>
        </p:blipFill>
        <p:spPr>
          <a:xfrm>
            <a:off x="1101090" y="1064895"/>
            <a:ext cx="2962910" cy="2962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solidFill>
            <a:srgbClr val="7030A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0" y="-5080"/>
            <a:ext cx="12192000" cy="6862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392555" y="648335"/>
            <a:ext cx="9420225" cy="4582795"/>
          </a:xfrm>
          <a:custGeom>
            <a:avLst/>
            <a:gdLst/>
            <a:ahLst/>
            <a:cxnLst/>
            <a:rect l="l" t="t" r="r" b="b"/>
            <a:pathLst>
              <a:path w="9420225" h="4582795">
                <a:moveTo>
                  <a:pt x="0" y="4582795"/>
                </a:moveTo>
                <a:lnTo>
                  <a:pt x="9420225" y="4582795"/>
                </a:lnTo>
                <a:lnTo>
                  <a:pt x="4754245" y="0"/>
                </a:lnTo>
              </a:path>
            </a:pathLst>
          </a:custGeom>
          <a:solidFill>
            <a:srgbClr val="36D579"/>
          </a:solidFill>
          <a:ln w="381000">
            <a:solidFill>
              <a:srgbClr val="002E3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392555" y="648335"/>
            <a:ext cx="9420225" cy="4582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601595" y="1207135"/>
            <a:ext cx="2887345" cy="2887345"/>
          </a:xfrm>
          <a:prstGeom prst="ellipse">
            <a:avLst/>
          </a:prstGeom>
          <a:solidFill>
            <a:srgbClr val="36D57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2601595" y="1207135"/>
            <a:ext cx="2887345" cy="28873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68120" y="2028825"/>
            <a:ext cx="9255760" cy="19305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15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（04）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428875" y="4151630"/>
            <a:ext cx="7260590" cy="5383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Tầm nhìn tương lai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160010" y="1744980"/>
            <a:ext cx="1885315" cy="4736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02E3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 -</a:t>
            </a:r>
            <a:endParaRPr lang="en-US" sz="1600" dirty="0"/>
          </a:p>
        </p:txBody>
      </p:sp>
      <p:pic>
        <p:nvPicPr>
          <p:cNvPr id="11" name="Image 0" descr="https://kimi-img.moonshot.cn/pub/slides/slides_tmpl/image/25-08-27-20:00:06-d2nf6hh8bjvh7rlj038g.png"/>
          <p:cNvPicPr>
            <a:picLocks noChangeAspect="1"/>
          </p:cNvPicPr>
          <p:nvPr/>
        </p:nvPicPr>
        <p:blipFill>
          <a:blip r:embed="rId3"/>
          <a:srcRect l="73430" t="64522" r="12741" b="21650"/>
          <a:stretch/>
        </p:blipFill>
        <p:spPr>
          <a:xfrm>
            <a:off x="1101090" y="1064895"/>
            <a:ext cx="2962910" cy="2962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99A4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635"/>
            <a:ext cx="12192000" cy="6858000"/>
          </a:xfrm>
          <a:prstGeom prst="rect">
            <a:avLst/>
          </a:prstGeom>
          <a:solidFill>
            <a:srgbClr val="99A4E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0" y="635"/>
            <a:ext cx="1219200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000125" y="1136650"/>
            <a:ext cx="9939655" cy="4497705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36D57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00125" y="1136650"/>
            <a:ext cx="9939655" cy="44977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089785" y="2408555"/>
            <a:ext cx="7760335" cy="13506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800" b="1" dirty="0">
                <a:solidFill>
                  <a:srgbClr val="0D0D0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57835" y="595630"/>
            <a:ext cx="1419225" cy="1419225"/>
          </a:xfrm>
          <a:prstGeom prst="ellipse">
            <a:avLst/>
          </a:prstGeom>
          <a:solidFill>
            <a:srgbClr val="FCEC7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57835" y="595630"/>
            <a:ext cx="1419225" cy="14192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048000" y="5288280"/>
            <a:ext cx="3048635" cy="1569720"/>
          </a:xfrm>
          <a:prstGeom prst="rect">
            <a:avLst/>
          </a:prstGeom>
          <a:solidFill>
            <a:srgbClr val="7030A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3048000" y="5288280"/>
            <a:ext cx="3048635" cy="1569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0" y="5634355"/>
            <a:ext cx="3048635" cy="1223010"/>
          </a:xfrm>
          <a:prstGeom prst="rect">
            <a:avLst/>
          </a:prstGeom>
          <a:solidFill>
            <a:srgbClr val="7030A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0" y="5634355"/>
            <a:ext cx="3048635" cy="12230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097270" y="4383405"/>
            <a:ext cx="6094730" cy="2473960"/>
          </a:xfrm>
          <a:prstGeom prst="rect">
            <a:avLst/>
          </a:prstGeom>
          <a:solidFill>
            <a:srgbClr val="7030A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6097270" y="4383405"/>
            <a:ext cx="6094730" cy="24739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0" y="5628005"/>
            <a:ext cx="12192000" cy="146050"/>
          </a:xfrm>
          <a:prstGeom prst="rect">
            <a:avLst/>
          </a:prstGeom>
          <a:solidFill>
            <a:srgbClr val="0D0D0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0" y="5628005"/>
            <a:ext cx="12192000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048635" y="5145405"/>
            <a:ext cx="9143365" cy="146050"/>
          </a:xfrm>
          <a:prstGeom prst="rect">
            <a:avLst/>
          </a:prstGeom>
          <a:solidFill>
            <a:srgbClr val="0D0D0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3048635" y="5145405"/>
            <a:ext cx="9143365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rot="5400000">
            <a:off x="5464810" y="4934585"/>
            <a:ext cx="1409065" cy="146050"/>
          </a:xfrm>
          <a:prstGeom prst="rect">
            <a:avLst/>
          </a:prstGeom>
          <a:solidFill>
            <a:srgbClr val="0D0D0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 rot="5400000">
            <a:off x="5464810" y="4934585"/>
            <a:ext cx="1409065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rot="5400000">
            <a:off x="2265045" y="5928995"/>
            <a:ext cx="1713230" cy="146050"/>
          </a:xfrm>
          <a:prstGeom prst="rect">
            <a:avLst/>
          </a:prstGeom>
          <a:solidFill>
            <a:srgbClr val="0D0D0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 rot="5400000">
            <a:off x="2265045" y="5928995"/>
            <a:ext cx="1713230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0053320" y="1137920"/>
            <a:ext cx="1480820" cy="3132455"/>
          </a:xfrm>
          <a:custGeom>
            <a:avLst/>
            <a:gdLst/>
            <a:ahLst/>
            <a:cxnLst/>
            <a:rect l="l" t="t" r="r" b="b"/>
            <a:pathLst>
              <a:path w="1480820" h="3132455">
                <a:moveTo>
                  <a:pt x="870585" y="0"/>
                </a:moveTo>
                <a:lnTo>
                  <a:pt x="1477010" y="0"/>
                </a:lnTo>
                <a:lnTo>
                  <a:pt x="1480820" y="3124835"/>
                </a:lnTo>
                <a:lnTo>
                  <a:pt x="0" y="3132455"/>
                </a:lnTo>
                <a:lnTo>
                  <a:pt x="870585" y="2251075"/>
                </a:lnTo>
                <a:lnTo>
                  <a:pt x="870585" y="0"/>
                </a:lnTo>
                <a:close/>
              </a:path>
            </a:pathLst>
          </a:custGeom>
          <a:solidFill>
            <a:srgbClr val="93FF7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10053320" y="1137920"/>
            <a:ext cx="1480820" cy="31324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1181715" y="3585845"/>
            <a:ext cx="352425" cy="68072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36D57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11181715" y="3585845"/>
            <a:ext cx="352425" cy="680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1181715" y="2922905"/>
            <a:ext cx="352425" cy="68072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36D57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11181715" y="2922905"/>
            <a:ext cx="352425" cy="680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11181715" y="2242185"/>
            <a:ext cx="352425" cy="68072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36D57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11181715" y="2242185"/>
            <a:ext cx="352425" cy="680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11181715" y="1136015"/>
            <a:ext cx="352425" cy="1125855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36D57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11181715" y="1136015"/>
            <a:ext cx="352425" cy="11258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097270" y="4264025"/>
            <a:ext cx="6085205" cy="146050"/>
          </a:xfrm>
          <a:prstGeom prst="rect">
            <a:avLst/>
          </a:prstGeom>
          <a:solidFill>
            <a:srgbClr val="0D0D0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6097270" y="4264025"/>
            <a:ext cx="6085205" cy="146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35" name="Image 0" descr="https://kimi-img.moonshot.cn/pub/slides/slides_tmpl/image/25-08-27-20:00:07-d2nf6hp8bjvh7rlj03p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50" y="5182870"/>
            <a:ext cx="3030220" cy="548005"/>
          </a:xfrm>
          <a:prstGeom prst="rect">
            <a:avLst/>
          </a:prstGeom>
        </p:spPr>
      </p:pic>
      <p:pic>
        <p:nvPicPr>
          <p:cNvPr id="36" name="Image 1" descr="https://kimi-img.moonshot.cn/pub/slides/slides_tmpl/image/25-08-27-20:00:07-d2nf6hp8bjvh7rlj041g.sv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3564890" y="1276350"/>
            <a:ext cx="5387340" cy="701040"/>
          </a:xfrm>
          <a:prstGeom prst="rect">
            <a:avLst/>
          </a:prstGeom>
        </p:spPr>
      </p:pic>
      <p:sp>
        <p:nvSpPr>
          <p:cNvPr id="37" name="Shape 33"/>
          <p:cNvSpPr/>
          <p:nvPr/>
        </p:nvSpPr>
        <p:spPr>
          <a:xfrm rot="10800000">
            <a:off x="0" y="3402330"/>
            <a:ext cx="1000125" cy="2232025"/>
          </a:xfrm>
          <a:custGeom>
            <a:avLst/>
            <a:gdLst/>
            <a:ahLst/>
            <a:cxnLst/>
            <a:rect l="l" t="t" r="r" b="b"/>
            <a:pathLst>
              <a:path w="1000125" h="2232025">
                <a:moveTo>
                  <a:pt x="5177" y="0"/>
                </a:moveTo>
                <a:lnTo>
                  <a:pt x="993913" y="0"/>
                </a:lnTo>
                <a:lnTo>
                  <a:pt x="1000125" y="2232025"/>
                </a:lnTo>
                <a:lnTo>
                  <a:pt x="0" y="2227036"/>
                </a:lnTo>
                <a:lnTo>
                  <a:pt x="5177" y="1607911"/>
                </a:lnTo>
                <a:lnTo>
                  <a:pt x="5177" y="0"/>
                </a:lnTo>
                <a:close/>
              </a:path>
            </a:pathLst>
          </a:custGeom>
          <a:solidFill>
            <a:srgbClr val="93FF7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4"/>
          <p:cNvSpPr/>
          <p:nvPr/>
        </p:nvSpPr>
        <p:spPr>
          <a:xfrm rot="10800000">
            <a:off x="0" y="3402330"/>
            <a:ext cx="1000125" cy="22320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6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</p:bldLst>
  </p:timing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51</Words>
  <Application>Microsoft Office PowerPoint</Application>
  <PresentationFormat>Widescreen</PresentationFormat>
  <Paragraphs>22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Noto Sans SC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Khám Phá Chính Tôi</dc:title>
  <dc:subject>Khám Phá Chính Tôi</dc:subject>
  <dc:creator>Kimi</dc:creator>
  <cp:lastModifiedBy>admin</cp:lastModifiedBy>
  <cp:revision>2</cp:revision>
  <dcterms:created xsi:type="dcterms:W3CDTF">2025-09-30T05:25:51Z</dcterms:created>
  <dcterms:modified xsi:type="dcterms:W3CDTF">2025-09-30T05:27:50Z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{"Label":"Khám Phá Chính Tôi","ContentProducer":"001191110108MACG2KBH8F10000","ProduceID":"d3dmismc8f2dbt40b1b0","ReservedCode1":"","ContentPropagator":"001191110108MACG2KBH8F20000","PropagateID":"d3dmismc8f2dbt40b1b0","ReservedCode2":""}</vt:lpwstr>
  </property>
</Properties>
</file>